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6858000" cy="9144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52" y="1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9AAA-06E1-8A4C-8E06-1F7034442985}" type="datetimeFigureOut">
              <a:rPr lang="it-IT" smtClean="0"/>
              <a:pPr/>
              <a:t>12-05-2017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0C0C-1A2B-3D49-AE0F-ADC8FC7FD0A2}" type="slidenum">
              <a:rPr lang="en-GB" smtClean="0"/>
              <a:pPr/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409700"/>
            <a:ext cx="6858000" cy="4230145"/>
          </a:xfrm>
        </p:spPr>
        <p:txBody>
          <a:bodyPr>
            <a:normAutofit fontScale="90000"/>
          </a:bodyPr>
          <a:lstStyle/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The benefits of non formal learning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in critical pedagogical contexts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667" b="1" dirty="0" smtClean="0">
                <a:solidFill>
                  <a:schemeClr val="tx2">
                    <a:lumMod val="75000"/>
                  </a:schemeClr>
                </a:solidFill>
              </a:rPr>
              <a:t>ATEE </a:t>
            </a:r>
            <a:r>
              <a:rPr lang="it-IT" sz="2667" b="1" dirty="0" err="1" smtClean="0">
                <a:solidFill>
                  <a:schemeClr val="tx2">
                    <a:lumMod val="75000"/>
                  </a:schemeClr>
                </a:solidFill>
              </a:rPr>
              <a:t>Spring</a:t>
            </a:r>
            <a:r>
              <a:rPr lang="it-IT" sz="2667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667" b="1" dirty="0" err="1" smtClean="0">
                <a:solidFill>
                  <a:schemeClr val="tx2">
                    <a:lumMod val="75000"/>
                  </a:schemeClr>
                </a:solidFill>
              </a:rPr>
              <a:t>Conference</a:t>
            </a:r>
            <a:r>
              <a:rPr lang="it-IT" sz="2667" b="1" dirty="0" smtClean="0">
                <a:solidFill>
                  <a:schemeClr val="tx2">
                    <a:lumMod val="75000"/>
                  </a:schemeClr>
                </a:solidFill>
              </a:rPr>
              <a:t>, Riga</a:t>
            </a:r>
            <a:br>
              <a:rPr lang="it-IT" sz="2667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667" b="1" dirty="0" smtClean="0">
                <a:solidFill>
                  <a:schemeClr val="tx2">
                    <a:lumMod val="75000"/>
                  </a:schemeClr>
                </a:solidFill>
              </a:rPr>
              <a:t> 12-13th May 2017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Emanuele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Micheli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Fiorella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Operto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School of Robotics, Italy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en-GB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17500" y="7977304"/>
            <a:ext cx="602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This project has been funded with support from the European Commission under the Erasmus+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(2015-1-IT02-KA201-015141). This website reflects the views only of the authors, and the Commission cannot be held responsible for any use which may be made of the information contained therein.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magine 7" descr="ATEE_logh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711411"/>
          </a:xfrm>
          <a:prstGeom prst="rect">
            <a:avLst/>
          </a:prstGeom>
        </p:spPr>
      </p:pic>
      <p:pic>
        <p:nvPicPr>
          <p:cNvPr id="9" name="Immagine 8" descr="LogoScuoladiRoboticaOriz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21" y="5796839"/>
            <a:ext cx="2209971" cy="68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ombs_19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825500"/>
            <a:ext cx="4508500" cy="63373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74750" y="7433965"/>
            <a:ext cx="450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1968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World Educational Crisis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572697"/>
            <a:ext cx="68580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Since 1945 all world countries underwent extraordinary changes</a:t>
            </a:r>
          </a:p>
          <a:p>
            <a:pPr algn="ctr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educational progress has been substantially greater than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predict in the early 1950s.</a:t>
            </a:r>
          </a:p>
          <a:p>
            <a:pPr algn="ctr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BUT</a:t>
            </a:r>
          </a:p>
          <a:p>
            <a:pPr algn="ctr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Educational systems adapted too slowly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Disparities: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old curriculum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Imbalance between education and employment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Inequalities among social groups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Gap between rising costs of education and public funding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Inertia of the educational systems themselves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Effect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Preoccupation with linear expansion detrimental to courage and innovation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Crisis of confidence in Education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Itself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8" y="6832600"/>
            <a:ext cx="3081867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24000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Non formal Learning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6" y="6334468"/>
            <a:ext cx="3217334" cy="2413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1524000"/>
            <a:ext cx="6858000" cy="8679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Based on the psychological and cognitive study of infant cognitive development, and of learning process in the baby, kids and adults (Piaget,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Vygotsky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Montessori, ..)</a:t>
            </a: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Applied in critical situations to psychological recovery of traumatic kids, and in case of psychological disorders;</a:t>
            </a: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Applied (how sadly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) outside of the educational establishments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Based on experiments of learning in communities, intergenerational, peer education in real situation</a:t>
            </a: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Importance of non verbal learning (watching and doing)</a:t>
            </a: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EFFECTS:</a:t>
            </a: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Opening</a:t>
            </a:r>
          </a:p>
          <a:p>
            <a:pPr algn="just">
              <a:buFont typeface="Arial"/>
              <a:buChar char="•"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Innovation</a:t>
            </a:r>
          </a:p>
          <a:p>
            <a:pPr algn="just">
              <a:buFont typeface="Arial"/>
              <a:buChar char="•"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Communities</a:t>
            </a:r>
          </a:p>
          <a:p>
            <a:pPr algn="just">
              <a:buFont typeface="Arial"/>
              <a:buChar char="•"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Mutual adaptation society/</a:t>
            </a:r>
          </a:p>
          <a:p>
            <a:pPr algn="just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educational systems</a:t>
            </a:r>
          </a:p>
          <a:p>
            <a:pPr algn="just">
              <a:buFont typeface="Arial"/>
              <a:buChar char="•"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Real learning situations</a:t>
            </a: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2065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Innovate the educational environment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260" y="1041401"/>
            <a:ext cx="6811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Starting as early as possible (educational deprivation, boredom..)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Involve parents (educating community)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Story Telling (giving to facts their identity)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Gaming,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Gamification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(like a researcher)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Learning Scenarios (the wholeness)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4178300"/>
            <a:ext cx="4435423" cy="3326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900" y="6041544"/>
            <a:ext cx="632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European Centre for the Development of Vocational Training</a:t>
            </a:r>
          </a:p>
          <a:p>
            <a:pPr algn="just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Cedefop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has created European guidelines to provide validation to a broad range of learning experiences, thereby aiding transparency and comparability across its national borders. The broad framework for achieving this certification across both non-formal and informal learning is outlined in the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Cedefop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European guidelines for validating non-formal and informal learning; Routes from learning to certification.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2900" y="370870"/>
            <a:ext cx="389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THANK YOU!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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operto@scuoladirobotica.it</a:t>
            </a:r>
          </a:p>
          <a:p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magine 5" descr="Luzz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1833880"/>
            <a:ext cx="2313154" cy="346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410</Words>
  <Application>Microsoft Macintosh PowerPoint</Application>
  <PresentationFormat>Presentazione su schermo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 The benefits of non formal learning in critical pedagogical contexts  ATEE Spring Conference, Riga  12-13th May 2017    Emanuele Micheli, Fiorella Operto School of Robotics, Italy </vt:lpstr>
      <vt:lpstr>Diapositiva 2</vt:lpstr>
      <vt:lpstr>The World Educational Crisis</vt:lpstr>
      <vt:lpstr>Non formal Learning</vt:lpstr>
      <vt:lpstr>Innovate the educational environment 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 Y</dc:creator>
  <cp:lastModifiedBy>X Y</cp:lastModifiedBy>
  <cp:revision>97</cp:revision>
  <dcterms:created xsi:type="dcterms:W3CDTF">2017-05-12T05:19:12Z</dcterms:created>
  <dcterms:modified xsi:type="dcterms:W3CDTF">2017-05-12T05:19:49Z</dcterms:modified>
</cp:coreProperties>
</file>